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3CA79-5328-4A13-915F-8EDD1FB2A91E}" type="datetimeFigureOut">
              <a:rPr lang="ro-RO" smtClean="0"/>
              <a:t>06.12.2011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3B28B-2665-4583-A361-E10BFEF880A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3CA79-5328-4A13-915F-8EDD1FB2A91E}" type="datetimeFigureOut">
              <a:rPr lang="ro-RO" smtClean="0"/>
              <a:t>06.12.2011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3B28B-2665-4583-A361-E10BFEF880A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3CA79-5328-4A13-915F-8EDD1FB2A91E}" type="datetimeFigureOut">
              <a:rPr lang="ro-RO" smtClean="0"/>
              <a:t>06.12.2011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3B28B-2665-4583-A361-E10BFEF880A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3CA79-5328-4A13-915F-8EDD1FB2A91E}" type="datetimeFigureOut">
              <a:rPr lang="ro-RO" smtClean="0"/>
              <a:t>06.12.2011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3B28B-2665-4583-A361-E10BFEF880A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3CA79-5328-4A13-915F-8EDD1FB2A91E}" type="datetimeFigureOut">
              <a:rPr lang="ro-RO" smtClean="0"/>
              <a:t>06.12.2011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3B28B-2665-4583-A361-E10BFEF880A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3CA79-5328-4A13-915F-8EDD1FB2A91E}" type="datetimeFigureOut">
              <a:rPr lang="ro-RO" smtClean="0"/>
              <a:t>06.12.2011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3B28B-2665-4583-A361-E10BFEF880A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3CA79-5328-4A13-915F-8EDD1FB2A91E}" type="datetimeFigureOut">
              <a:rPr lang="ro-RO" smtClean="0"/>
              <a:t>06.12.2011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3B28B-2665-4583-A361-E10BFEF880A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3CA79-5328-4A13-915F-8EDD1FB2A91E}" type="datetimeFigureOut">
              <a:rPr lang="ro-RO" smtClean="0"/>
              <a:t>06.12.2011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3B28B-2665-4583-A361-E10BFEF880A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3CA79-5328-4A13-915F-8EDD1FB2A91E}" type="datetimeFigureOut">
              <a:rPr lang="ro-RO" smtClean="0"/>
              <a:t>06.12.2011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3B28B-2665-4583-A361-E10BFEF880A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3CA79-5328-4A13-915F-8EDD1FB2A91E}" type="datetimeFigureOut">
              <a:rPr lang="ro-RO" smtClean="0"/>
              <a:t>06.12.2011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3B28B-2665-4583-A361-E10BFEF880A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3CA79-5328-4A13-915F-8EDD1FB2A91E}" type="datetimeFigureOut">
              <a:rPr lang="ro-RO" smtClean="0"/>
              <a:t>06.12.2011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3B28B-2665-4583-A361-E10BFEF880A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3CA79-5328-4A13-915F-8EDD1FB2A91E}" type="datetimeFigureOut">
              <a:rPr lang="ro-RO" smtClean="0"/>
              <a:t>06.12.2011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3B28B-2665-4583-A361-E10BFEF880A7}" type="slidenum">
              <a:rPr lang="ro-RO" smtClean="0"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ine 4" descr="alb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07335"/>
          </a:xfrm>
          <a:prstGeom prst="rect">
            <a:avLst/>
          </a:prstGeom>
        </p:spPr>
      </p:pic>
      <p:pic>
        <p:nvPicPr>
          <p:cNvPr id="4" name="Imagine 3" descr="catedrala-reintregirii-alba-iulia-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174" y="142852"/>
            <a:ext cx="3200400" cy="42672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" name="Imagine 12" descr="1dec.jpg"/>
          <p:cNvPicPr>
            <a:picLocks noChangeAspect="1"/>
          </p:cNvPicPr>
          <p:nvPr/>
        </p:nvPicPr>
        <p:blipFill>
          <a:blip r:embed="rId4">
            <a:lum contrast="-50000"/>
          </a:blip>
          <a:stretch>
            <a:fillRect/>
          </a:stretch>
        </p:blipFill>
        <p:spPr>
          <a:xfrm>
            <a:off x="7000892" y="5214950"/>
            <a:ext cx="2143108" cy="16430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Imagine 16" descr="arad.jpg"/>
          <p:cNvPicPr>
            <a:picLocks noChangeAspect="1"/>
          </p:cNvPicPr>
          <p:nvPr/>
        </p:nvPicPr>
        <p:blipFill>
          <a:blip r:embed="rId5">
            <a:lum contrast="-47000"/>
          </a:blip>
          <a:stretch>
            <a:fillRect/>
          </a:stretch>
        </p:blipFill>
        <p:spPr>
          <a:xfrm>
            <a:off x="-1" y="5214951"/>
            <a:ext cx="2034737" cy="16430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Imagine 17" descr="hgf.jpg"/>
          <p:cNvPicPr>
            <a:picLocks noChangeAspect="1"/>
          </p:cNvPicPr>
          <p:nvPr/>
        </p:nvPicPr>
        <p:blipFill>
          <a:blip r:embed="rId6">
            <a:lum contrast="-31000"/>
          </a:blip>
          <a:stretch>
            <a:fillRect/>
          </a:stretch>
        </p:blipFill>
        <p:spPr>
          <a:xfrm>
            <a:off x="1785918" y="5214950"/>
            <a:ext cx="2326442" cy="16430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Imagine 15" descr="1%20DECEMBRIE-16787.jpg"/>
          <p:cNvPicPr>
            <a:picLocks noChangeAspect="1"/>
          </p:cNvPicPr>
          <p:nvPr/>
        </p:nvPicPr>
        <p:blipFill>
          <a:blip r:embed="rId7">
            <a:lum contrast="-59000"/>
          </a:blip>
          <a:stretch>
            <a:fillRect/>
          </a:stretch>
        </p:blipFill>
        <p:spPr>
          <a:xfrm>
            <a:off x="5572132" y="5214950"/>
            <a:ext cx="1515344" cy="16430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ine 11" descr="er.jpg"/>
          <p:cNvPicPr>
            <a:picLocks noChangeAspect="1"/>
          </p:cNvPicPr>
          <p:nvPr/>
        </p:nvPicPr>
        <p:blipFill>
          <a:blip r:embed="rId8">
            <a:lum contrast="-48000"/>
          </a:blip>
          <a:stretch>
            <a:fillRect/>
          </a:stretch>
        </p:blipFill>
        <p:spPr>
          <a:xfrm>
            <a:off x="3286116" y="5214950"/>
            <a:ext cx="2286016" cy="16430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0" name="CasetăText 19"/>
          <p:cNvSpPr txBox="1"/>
          <p:nvPr/>
        </p:nvSpPr>
        <p:spPr>
          <a:xfrm>
            <a:off x="1857356" y="4286256"/>
            <a:ext cx="50064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4800" dirty="0" smtClean="0">
                <a:solidFill>
                  <a:srgbClr val="7A0000"/>
                </a:solidFill>
                <a:latin typeface="Copperplate Gothic Bold" pitchFamily="34" charset="0"/>
              </a:rPr>
              <a:t>1 DECEMBRIE</a:t>
            </a:r>
            <a:endParaRPr lang="ro-RO" sz="4800" dirty="0">
              <a:solidFill>
                <a:srgbClr val="7A0000"/>
              </a:solidFill>
              <a:latin typeface="Copperplate Gothic Bold" pitchFamily="34" charset="0"/>
            </a:endParaRPr>
          </a:p>
        </p:txBody>
      </p:sp>
      <p:sp>
        <p:nvSpPr>
          <p:cNvPr id="21" name="CasetăText 20"/>
          <p:cNvSpPr txBox="1"/>
          <p:nvPr/>
        </p:nvSpPr>
        <p:spPr>
          <a:xfrm>
            <a:off x="214282" y="785794"/>
            <a:ext cx="22860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600" dirty="0" smtClean="0"/>
              <a:t>      </a:t>
            </a:r>
            <a:r>
              <a:rPr lang="ro-RO" sz="3600" dirty="0" smtClean="0">
                <a:latin typeface="Bernard MT Condensed" pitchFamily="18" charset="0"/>
              </a:rPr>
              <a:t>Ziua </a:t>
            </a:r>
            <a:r>
              <a:rPr lang="ro-RO" sz="3600" dirty="0" err="1" smtClean="0">
                <a:latin typeface="Bernard MT Condensed" pitchFamily="18" charset="0"/>
              </a:rPr>
              <a:t>nationala</a:t>
            </a:r>
            <a:r>
              <a:rPr lang="ro-RO" sz="3600" dirty="0" smtClean="0">
                <a:latin typeface="Bernard MT Condensed" pitchFamily="18" charset="0"/>
              </a:rPr>
              <a:t> a </a:t>
            </a:r>
          </a:p>
          <a:p>
            <a:r>
              <a:rPr lang="ro-RO" sz="3600" dirty="0" smtClean="0">
                <a:latin typeface="Bernard MT Condensed" pitchFamily="18" charset="0"/>
              </a:rPr>
              <a:t> </a:t>
            </a:r>
            <a:r>
              <a:rPr lang="ro-RO" sz="3600" b="1" dirty="0" err="1" smtClean="0">
                <a:latin typeface="Bernard MT Condensed" pitchFamily="18" charset="0"/>
              </a:rPr>
              <a:t>Romaniei</a:t>
            </a:r>
            <a:endParaRPr lang="ro-RO" sz="3600" b="1" dirty="0">
              <a:latin typeface="Bernard MT Condensed" pitchFamily="18" charset="0"/>
            </a:endParaRPr>
          </a:p>
        </p:txBody>
      </p:sp>
      <p:sp>
        <p:nvSpPr>
          <p:cNvPr id="22" name="CasetăText 21"/>
          <p:cNvSpPr txBox="1"/>
          <p:nvPr/>
        </p:nvSpPr>
        <p:spPr>
          <a:xfrm>
            <a:off x="5985763" y="1142984"/>
            <a:ext cx="315823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4000" dirty="0" smtClean="0">
                <a:latin typeface="Bernard MT Condensed" pitchFamily="18" charset="0"/>
              </a:rPr>
              <a:t>93 de ani de la</a:t>
            </a:r>
          </a:p>
          <a:p>
            <a:r>
              <a:rPr lang="ro-RO" sz="4000" dirty="0" smtClean="0">
                <a:latin typeface="Bernard MT Condensed" pitchFamily="18" charset="0"/>
              </a:rPr>
              <a:t>   Marea Unire</a:t>
            </a:r>
            <a:endParaRPr lang="ro-RO" sz="4000" dirty="0">
              <a:latin typeface="Bernard MT Condensed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16</Words>
  <Application>Microsoft Office PowerPoint</Application>
  <PresentationFormat>Expunere pe ecran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1</vt:i4>
      </vt:variant>
    </vt:vector>
  </HeadingPairs>
  <TitlesOfParts>
    <vt:vector size="2" baseType="lpstr">
      <vt:lpstr>Temă Office</vt:lpstr>
      <vt:lpstr>Diapozitivul 1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user</dc:creator>
  <cp:lastModifiedBy>user</cp:lastModifiedBy>
  <cp:revision>2</cp:revision>
  <dcterms:created xsi:type="dcterms:W3CDTF">2011-12-06T09:28:30Z</dcterms:created>
  <dcterms:modified xsi:type="dcterms:W3CDTF">2011-12-06T09:45:11Z</dcterms:modified>
</cp:coreProperties>
</file>